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5447" autoAdjust="0"/>
  </p:normalViewPr>
  <p:slideViewPr>
    <p:cSldViewPr snapToGrid="0" snapToObjects="1">
      <p:cViewPr>
        <p:scale>
          <a:sx n="100" d="100"/>
          <a:sy n="100" d="100"/>
        </p:scale>
        <p:origin x="-1848" y="-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8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4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616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608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2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89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93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4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95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32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19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63619-BEAA-6844-B44B-6A9B911248E9}" type="datetimeFigureOut">
              <a:rPr lang="en-US" smtClean="0"/>
              <a:t>11/15/2013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0BCBF-80B1-BF4B-A818-0100596FB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85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62100" y="1041400"/>
            <a:ext cx="3835400" cy="6324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562100" y="16510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57500" y="444500"/>
            <a:ext cx="156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LOGIN SCREEN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222500" y="3251200"/>
            <a:ext cx="2514600" cy="3683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2222500" y="4330700"/>
            <a:ext cx="2514600" cy="3683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2603500" y="5994400"/>
            <a:ext cx="1638300" cy="3810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57500" y="2881868"/>
            <a:ext cx="1149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Username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857500" y="3998436"/>
            <a:ext cx="1083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Password</a:t>
            </a:r>
          </a:p>
        </p:txBody>
      </p:sp>
    </p:spTree>
    <p:extLst>
      <p:ext uri="{BB962C8B-B14F-4D97-AF65-F5344CB8AC3E}">
        <p14:creationId xmlns:p14="http://schemas.microsoft.com/office/powerpoint/2010/main" val="62107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62100" y="1041400"/>
            <a:ext cx="3835400" cy="6324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Logo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62100" y="64643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5273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417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450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62100" y="16510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374900" y="3327400"/>
            <a:ext cx="2146300" cy="2146300"/>
          </a:xfrm>
          <a:prstGeom prst="ellipse">
            <a:avLst/>
          </a:prstGeom>
          <a:pattFill prst="ltDnDiag">
            <a:fgClr>
              <a:schemeClr val="accent5"/>
            </a:fgClr>
            <a:bgClr>
              <a:prstClr val="white"/>
            </a:bgClr>
          </a:patt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590800" y="3543300"/>
            <a:ext cx="1701800" cy="1701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100%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Complete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41080" y="6711434"/>
            <a:ext cx="498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04841" y="6711434"/>
            <a:ext cx="7289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Objectives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21200" y="6734889"/>
            <a:ext cx="590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Log Out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7500" y="2717800"/>
            <a:ext cx="1344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Progress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214121" y="5676900"/>
            <a:ext cx="2736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10/10 Objectives Complete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11387" y="6751478"/>
            <a:ext cx="473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News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57500" y="444500"/>
            <a:ext cx="1436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Home Screen</a:t>
            </a:r>
          </a:p>
        </p:txBody>
      </p:sp>
      <p:sp>
        <p:nvSpPr>
          <p:cNvPr id="25" name="Rectangular Callout 24"/>
          <p:cNvSpPr/>
          <p:nvPr/>
        </p:nvSpPr>
        <p:spPr>
          <a:xfrm>
            <a:off x="5397500" y="2503364"/>
            <a:ext cx="1358900" cy="107906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Outside layer of circle to represent % of completion</a:t>
            </a:r>
          </a:p>
        </p:txBody>
      </p:sp>
    </p:spTree>
    <p:extLst>
      <p:ext uri="{BB962C8B-B14F-4D97-AF65-F5344CB8AC3E}">
        <p14:creationId xmlns:p14="http://schemas.microsoft.com/office/powerpoint/2010/main" val="1946961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62100" y="1041400"/>
            <a:ext cx="3835400" cy="6324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62100" y="64643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5273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417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450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62100" y="16510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41080" y="6711434"/>
            <a:ext cx="498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04841" y="6711434"/>
            <a:ext cx="7289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Objectives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21200" y="6734889"/>
            <a:ext cx="590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Log Out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11387" y="6751478"/>
            <a:ext cx="473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News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57500" y="444500"/>
            <a:ext cx="116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Objectives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24139" y="1860034"/>
            <a:ext cx="1997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 An Objective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49736" y="2811165"/>
            <a:ext cx="1358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Objective #1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50112" y="3213100"/>
            <a:ext cx="1358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Objective #2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50112" y="3733800"/>
            <a:ext cx="1358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Objective #3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50112" y="4229100"/>
            <a:ext cx="1358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Objective #4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975512" y="4694366"/>
            <a:ext cx="1358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Objective #5</a:t>
            </a:r>
          </a:p>
          <a:p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5397500" y="2503364"/>
            <a:ext cx="1358900" cy="107906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Each Objective links to a task</a:t>
            </a:r>
            <a:endParaRPr lang="en-US" sz="1100" dirty="0"/>
          </a:p>
        </p:txBody>
      </p:sp>
      <p:sp>
        <p:nvSpPr>
          <p:cNvPr id="27" name="Rectangular Callout 26"/>
          <p:cNvSpPr/>
          <p:nvPr/>
        </p:nvSpPr>
        <p:spPr>
          <a:xfrm>
            <a:off x="5397500" y="4058898"/>
            <a:ext cx="1358900" cy="107906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Need to indicate which objectives are complete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3826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62100" y="1041400"/>
            <a:ext cx="3835400" cy="6324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62100" y="64643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5273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417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450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62100" y="16510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41080" y="6711434"/>
            <a:ext cx="498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04841" y="6711434"/>
            <a:ext cx="7289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Objectives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21200" y="6734889"/>
            <a:ext cx="590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Log Out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11387" y="6751478"/>
            <a:ext cx="473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News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57500" y="4445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24139" y="1860034"/>
            <a:ext cx="1358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Objective #1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59104" y="2811165"/>
            <a:ext cx="83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Task#1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50112" y="3213100"/>
            <a:ext cx="88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 #2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50112" y="3733800"/>
            <a:ext cx="83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Task#3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50112" y="42291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Task#4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975512" y="4694366"/>
            <a:ext cx="887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 #5</a:t>
            </a:r>
          </a:p>
          <a:p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5397500" y="2503364"/>
            <a:ext cx="1358900" cy="107906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Each Task links to “task completion Page”</a:t>
            </a:r>
            <a:endParaRPr lang="en-US" sz="1100" dirty="0"/>
          </a:p>
        </p:txBody>
      </p:sp>
      <p:sp>
        <p:nvSpPr>
          <p:cNvPr id="21" name="Rectangular Callout 20"/>
          <p:cNvSpPr/>
          <p:nvPr/>
        </p:nvSpPr>
        <p:spPr>
          <a:xfrm>
            <a:off x="5397500" y="4058898"/>
            <a:ext cx="1358900" cy="107906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Need to indicate which tasks are complete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37304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62100" y="1041400"/>
            <a:ext cx="3835400" cy="6324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62100" y="64643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5273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417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450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62100" y="16510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41080" y="6711434"/>
            <a:ext cx="498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04841" y="6711434"/>
            <a:ext cx="7289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Objectives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21200" y="6734889"/>
            <a:ext cx="590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Log Out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11387" y="6751478"/>
            <a:ext cx="473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News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36461" y="444500"/>
            <a:ext cx="1745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 Completion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90298" y="1860034"/>
            <a:ext cx="88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Task #1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5397500" y="2503364"/>
            <a:ext cx="1358900" cy="107906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Comments bring up keyboard to enter comments</a:t>
            </a:r>
            <a:endParaRPr lang="en-US" sz="1100" dirty="0"/>
          </a:p>
        </p:txBody>
      </p:sp>
      <p:sp>
        <p:nvSpPr>
          <p:cNvPr id="2" name="Oval 1"/>
          <p:cNvSpPr/>
          <p:nvPr/>
        </p:nvSpPr>
        <p:spPr>
          <a:xfrm>
            <a:off x="2730500" y="2578100"/>
            <a:ext cx="1447800" cy="151199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0" dirty="0" smtClean="0"/>
              <a:t>+</a:t>
            </a:r>
            <a:endParaRPr lang="en-US" sz="5000" dirty="0"/>
          </a:p>
        </p:txBody>
      </p:sp>
      <p:sp>
        <p:nvSpPr>
          <p:cNvPr id="12" name="TextBox 11"/>
          <p:cNvSpPr txBox="1"/>
          <p:nvPr/>
        </p:nvSpPr>
        <p:spPr>
          <a:xfrm>
            <a:off x="2812180" y="4153932"/>
            <a:ext cx="147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Upload Photo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095500" y="4597400"/>
            <a:ext cx="2857500" cy="1308100"/>
          </a:xfrm>
          <a:prstGeom prst="round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Comments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808041" y="6019800"/>
            <a:ext cx="1573459" cy="330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Save &amp; Complete</a:t>
            </a:r>
            <a:endParaRPr lang="en-US" sz="1200" dirty="0"/>
          </a:p>
        </p:txBody>
      </p:sp>
      <p:sp>
        <p:nvSpPr>
          <p:cNvPr id="18" name="Left Arrow 17"/>
          <p:cNvSpPr/>
          <p:nvPr/>
        </p:nvSpPr>
        <p:spPr>
          <a:xfrm>
            <a:off x="1680721" y="1143000"/>
            <a:ext cx="558800" cy="4191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Back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77342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62100" y="1041400"/>
            <a:ext cx="3835400" cy="6324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562100" y="64643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5273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417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45000" y="6464300"/>
            <a:ext cx="0" cy="901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62100" y="1651000"/>
            <a:ext cx="3835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41080" y="6711434"/>
            <a:ext cx="498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Home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04841" y="6711434"/>
            <a:ext cx="7289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Objectives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21200" y="6734889"/>
            <a:ext cx="590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Log Out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11387" y="6751478"/>
            <a:ext cx="473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News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57500" y="444500"/>
            <a:ext cx="1213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News Feed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2413000" y="2731964"/>
            <a:ext cx="1358900" cy="107906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This is a news feed to display user activity. Example: Facebook news feed</a:t>
            </a:r>
            <a:endParaRPr lang="en-US" sz="1100" dirty="0"/>
          </a:p>
        </p:txBody>
      </p:sp>
      <p:sp>
        <p:nvSpPr>
          <p:cNvPr id="21" name="Rectangular Callout 20"/>
          <p:cNvSpPr/>
          <p:nvPr/>
        </p:nvSpPr>
        <p:spPr>
          <a:xfrm>
            <a:off x="2489200" y="4421064"/>
            <a:ext cx="1358900" cy="1079068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Have a switch or option to filter between “All News” or “My News”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77342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173</Words>
  <Application>Microsoft Macintosh PowerPoint</Application>
  <PresentationFormat>On-screen Show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</dc:creator>
  <cp:lastModifiedBy>Sean</cp:lastModifiedBy>
  <cp:revision>5</cp:revision>
  <dcterms:created xsi:type="dcterms:W3CDTF">2013-11-16T00:03:41Z</dcterms:created>
  <dcterms:modified xsi:type="dcterms:W3CDTF">2013-11-16T00:43:55Z</dcterms:modified>
</cp:coreProperties>
</file>